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3" r:id="rId1"/>
  </p:sldMasterIdLst>
  <p:sldIdLst>
    <p:sldId id="256" r:id="rId2"/>
    <p:sldId id="259" r:id="rId3"/>
    <p:sldId id="262" r:id="rId4"/>
    <p:sldId id="271" r:id="rId5"/>
    <p:sldId id="260" r:id="rId6"/>
    <p:sldId id="257" r:id="rId7"/>
    <p:sldId id="261" r:id="rId8"/>
    <p:sldId id="258" r:id="rId9"/>
    <p:sldId id="264" r:id="rId10"/>
    <p:sldId id="272" r:id="rId11"/>
    <p:sldId id="263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6C698A-AF0B-A548-8A36-20AFD312A49D}" type="datetimeFigureOut">
              <a:rPr lang="en-US" smtClean="0"/>
              <a:pPr/>
              <a:t>2/13/12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B21DF2-2775-1B4B-A5E5-77D9581E3D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invisiblechildren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learn from the book </a:t>
            </a:r>
            <a:r>
              <a:rPr lang="en-US" dirty="0"/>
              <a:t>I</a:t>
            </a:r>
            <a:r>
              <a:rPr lang="en-US" dirty="0" smtClean="0"/>
              <a:t>shmael Beah?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: </a:t>
            </a:r>
            <a:r>
              <a:rPr lang="en-US" dirty="0" smtClean="0"/>
              <a:t>Meka</a:t>
            </a:r>
            <a:r>
              <a:rPr lang="en-US" dirty="0" smtClean="0"/>
              <a:t> Allen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child soldiers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children</a:t>
            </a:r>
            <a:r>
              <a:rPr lang="en-US" dirty="0" smtClean="0"/>
              <a:t> is a movement seeking to end the conflict in</a:t>
            </a:r>
            <a:r>
              <a:rPr lang="en-US" dirty="0" smtClean="0"/>
              <a:t> Uganda </a:t>
            </a:r>
            <a:r>
              <a:rPr lang="en-US" dirty="0" smtClean="0"/>
              <a:t>and stop the abduction of </a:t>
            </a:r>
            <a:r>
              <a:rPr lang="en-US" i="1" dirty="0" smtClean="0"/>
              <a:t>children</a:t>
            </a:r>
            <a:r>
              <a:rPr lang="en-US" dirty="0" smtClean="0"/>
              <a:t> for use as child </a:t>
            </a:r>
            <a:r>
              <a:rPr lang="en-US" i="1" dirty="0" smtClean="0"/>
              <a:t>soldiers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Gun</a:t>
            </a:r>
            <a:endParaRPr lang="en-US" dirty="0"/>
          </a:p>
        </p:txBody>
      </p:sp>
      <p:pic>
        <p:nvPicPr>
          <p:cNvPr id="4" name="Content Placeholder 3" descr="10602020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868" r="-8868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Murder</a:t>
            </a:r>
            <a:endParaRPr lang="en-US" dirty="0"/>
          </a:p>
        </p:txBody>
      </p:sp>
      <p:pic>
        <p:nvPicPr>
          <p:cNvPr id="4" name="Content Placeholder 3" descr="images-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458" r="-15458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Death after War</a:t>
            </a:r>
            <a:endParaRPr lang="en-US" dirty="0"/>
          </a:p>
        </p:txBody>
      </p:sp>
      <p:pic>
        <p:nvPicPr>
          <p:cNvPr id="4" name="Content Placeholder 3" descr="images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265" b="-4265"/>
          <a:stretch>
            <a:fillRect/>
          </a:stretch>
        </p:blipFill>
        <p:spPr/>
      </p:pic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Alone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4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66497" r="-66497"/>
          <a:stretch>
            <a:fillRect/>
          </a:stretch>
        </p:blipFill>
        <p:spPr>
          <a:xfrm>
            <a:off x="0" y="1882775"/>
            <a:ext cx="8229600" cy="4572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Sad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6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74398" r="-74398"/>
          <a:stretch>
            <a:fillRect/>
          </a:stretch>
        </p:blipFill>
        <p:spPr>
          <a:xfrm>
            <a:off x="0" y="1882775"/>
            <a:ext cx="8229600" cy="4572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-5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88232" r="-88232"/>
          <a:stretch>
            <a:fillRect/>
          </a:stretch>
        </p:blipFill>
        <p:spPr>
          <a:xfrm>
            <a:off x="0" y="1882775"/>
            <a:ext cx="8229600" cy="4572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>
                <a:hlinkClick r:id="rId2"/>
              </a:rPr>
              <a:t>www.invisible</a:t>
            </a:r>
            <a:r>
              <a:rPr lang="en-US" b="1" i="1" dirty="0" smtClean="0">
                <a:hlinkClick r:id="rId2"/>
              </a:rPr>
              <a:t>children</a:t>
            </a:r>
            <a:r>
              <a:rPr lang="en-US" i="1" dirty="0" smtClean="0">
                <a:hlinkClick r:id="rId2"/>
              </a:rPr>
              <a:t>.com</a:t>
            </a:r>
            <a:r>
              <a:rPr lang="en-US" i="1" dirty="0" smtClean="0">
                <a:hlinkClick r:id="rId2"/>
              </a:rPr>
              <a:t>/</a:t>
            </a:r>
            <a:endParaRPr lang="en-US" i="1" dirty="0" smtClean="0"/>
          </a:p>
          <a:p>
            <a:r>
              <a:rPr lang="en-US" i="1" dirty="0" smtClean="0"/>
              <a:t>Google </a:t>
            </a:r>
            <a:r>
              <a:rPr lang="en-US" i="1" dirty="0" smtClean="0"/>
              <a:t>pictures. Com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“This is one of the consequences of the civil war. People stop trusting each other, and every stranger becomes an enemy.” </a:t>
            </a:r>
            <a:br>
              <a:rPr lang="en-US" dirty="0" smtClean="0"/>
            </a:br>
            <a:r>
              <a:rPr lang="en-US" dirty="0" smtClean="0"/>
              <a:t>(pg. 37, in the Quote</a:t>
            </a:r>
            <a:r>
              <a:rPr lang="en-US" dirty="0" smtClean="0"/>
              <a:t> Ishmael </a:t>
            </a:r>
            <a:r>
              <a:rPr lang="en-US" dirty="0" smtClean="0"/>
              <a:t>is saying that when you are in wars, it was hard to trust other, because you don’t know whose on who side.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Help!! To Rescue Child Soldiers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65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49398" r="-49398"/>
          <a:stretch>
            <a:fillRect/>
          </a:stretch>
        </p:blipFill>
        <p:spPr>
          <a:xfrm>
            <a:off x="0" y="1882775"/>
            <a:ext cx="8229600" cy="457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non-governmental organization (NGO) is a legally constituted organization created by natural or legal persons that operates independently from any government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with guns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48797" r="-48797"/>
          <a:stretch>
            <a:fillRect/>
          </a:stretch>
        </p:blipFill>
        <p:spPr>
          <a:xfrm>
            <a:off x="0" y="1882775"/>
            <a:ext cx="8229600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 soldier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They use to spy on village.</a:t>
            </a:r>
          </a:p>
          <a:p>
            <a:r>
              <a:rPr lang="en-US" dirty="0" smtClean="0"/>
              <a:t>They give brown-brown (gun powder and coco mix together) and other drug to keep them calm.</a:t>
            </a:r>
          </a:p>
          <a:p>
            <a:r>
              <a:rPr lang="en-US" dirty="0" smtClean="0"/>
              <a:t>They shown war movies to show then how to kill and not be afraid.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run the street</a:t>
            </a:r>
            <a:endParaRPr lang="en-US" dirty="0"/>
          </a:p>
        </p:txBody>
      </p:sp>
      <p:pic>
        <p:nvPicPr>
          <p:cNvPr id="4" name="Content Placeholder 3" descr="child+soldiers+squad+Sierra+Leon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500" r="-7500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vs.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reason the wars was broke out: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war was started because of corruption of  government. </a:t>
            </a:r>
          </a:p>
          <a:p>
            <a:r>
              <a:rPr lang="en-US" dirty="0" smtClean="0"/>
              <a:t>Diamonds</a:t>
            </a:r>
          </a:p>
          <a:p>
            <a:r>
              <a:rPr lang="en-US" dirty="0" smtClean="0"/>
              <a:t>Poverty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Only War</a:t>
            </a:r>
            <a:endParaRPr lang="en-US" dirty="0"/>
          </a:p>
        </p:txBody>
      </p:sp>
      <p:pic>
        <p:nvPicPr>
          <p:cNvPr id="4" name="Content Placeholder 3" descr="images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0771" r="-50771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72</TotalTime>
  <Words>230</Words>
  <Application>Microsoft Macintosh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What I learn from the book Ishmael Beah?</vt:lpstr>
      <vt:lpstr>Quotes</vt:lpstr>
      <vt:lpstr>Help!! To Rescue Child Soldiers</vt:lpstr>
      <vt:lpstr>NGO</vt:lpstr>
      <vt:lpstr>Kids with guns</vt:lpstr>
      <vt:lpstr>Children soldier </vt:lpstr>
      <vt:lpstr>We run the street</vt:lpstr>
      <vt:lpstr>Bad vs. Bad</vt:lpstr>
      <vt:lpstr>See Only War</vt:lpstr>
      <vt:lpstr>Current child soldiers</vt:lpstr>
      <vt:lpstr>Machine Gun</vt:lpstr>
      <vt:lpstr>Murder</vt:lpstr>
      <vt:lpstr>Death after War</vt:lpstr>
      <vt:lpstr>Alone</vt:lpstr>
      <vt:lpstr>Sad </vt:lpstr>
      <vt:lpstr>Boys</vt:lpstr>
      <vt:lpstr>Resource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 learn from the book Ishmael Beah?</dc:title>
  <dc:creator>admin</dc:creator>
  <cp:lastModifiedBy>admin</cp:lastModifiedBy>
  <cp:revision>3</cp:revision>
  <dcterms:created xsi:type="dcterms:W3CDTF">2012-02-13T14:48:29Z</dcterms:created>
  <dcterms:modified xsi:type="dcterms:W3CDTF">2012-02-13T15:15:32Z</dcterms:modified>
</cp:coreProperties>
</file>